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3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ZoneTexte 4"/>
          <p:cNvSpPr/>
          <p:nvPr/>
        </p:nvSpPr>
        <p:spPr>
          <a:xfrm>
            <a:off x="1190520" y="1632240"/>
            <a:ext cx="6786720" cy="3441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J’utilise différentes écritures des nombres.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comprends les unités de numération.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J’utilise différentes écritures des nombres décimaux.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Devinette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ZoneTexte 4"/>
          <p:cNvSpPr/>
          <p:nvPr/>
        </p:nvSpPr>
        <p:spPr>
          <a:xfrm>
            <a:off x="5585040" y="45000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ZoneTexte 6"/>
          <p:cNvSpPr/>
          <p:nvPr/>
        </p:nvSpPr>
        <p:spPr>
          <a:xfrm>
            <a:off x="5585040" y="155448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Bulle narrative : rectangle à coins arrondis 11"/>
          <p:cNvSpPr/>
          <p:nvPr/>
        </p:nvSpPr>
        <p:spPr>
          <a:xfrm>
            <a:off x="6657480" y="14806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1 680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Bulle narrative : rectangle à coins arrondis 12"/>
          <p:cNvSpPr/>
          <p:nvPr/>
        </p:nvSpPr>
        <p:spPr>
          <a:xfrm>
            <a:off x="6657480" y="3762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168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ZoneTexte 13"/>
          <p:cNvSpPr/>
          <p:nvPr/>
        </p:nvSpPr>
        <p:spPr>
          <a:xfrm>
            <a:off x="5585040" y="258480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Bulle narrative : rectangle à coins arrondis 14"/>
          <p:cNvSpPr/>
          <p:nvPr/>
        </p:nvSpPr>
        <p:spPr>
          <a:xfrm>
            <a:off x="6657480" y="251136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1 860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ZoneTexte 3"/>
          <p:cNvSpPr/>
          <p:nvPr/>
        </p:nvSpPr>
        <p:spPr>
          <a:xfrm>
            <a:off x="450000" y="910440"/>
            <a:ext cx="445356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168 dizaines.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8047800" y="33804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7842600" y="36669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0" name="ZoneTexte 42"/>
          <p:cNvSpPr/>
          <p:nvPr/>
        </p:nvSpPr>
        <p:spPr>
          <a:xfrm>
            <a:off x="5338800" y="377604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ZoneTexte 43"/>
          <p:cNvSpPr/>
          <p:nvPr/>
        </p:nvSpPr>
        <p:spPr>
          <a:xfrm>
            <a:off x="5338800" y="488052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Bulle narrative : rectangle à coins arrondis 31"/>
          <p:cNvSpPr/>
          <p:nvPr/>
        </p:nvSpPr>
        <p:spPr>
          <a:xfrm>
            <a:off x="6411240" y="480672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0,47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Bulle narrative : rectangle à coins arrondis 32"/>
          <p:cNvSpPr/>
          <p:nvPr/>
        </p:nvSpPr>
        <p:spPr>
          <a:xfrm>
            <a:off x="6411240" y="370224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0,74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Texte 44"/>
          <p:cNvSpPr/>
          <p:nvPr/>
        </p:nvSpPr>
        <p:spPr>
          <a:xfrm>
            <a:off x="5338800" y="591084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Bulle narrative : rectangle à coins arrondis 33"/>
          <p:cNvSpPr/>
          <p:nvPr/>
        </p:nvSpPr>
        <p:spPr>
          <a:xfrm>
            <a:off x="6411240" y="58374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7,4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ZoneTexte 45"/>
          <p:cNvSpPr/>
          <p:nvPr/>
        </p:nvSpPr>
        <p:spPr>
          <a:xfrm>
            <a:off x="453600" y="415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7 dixièmes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et 4 centièmes.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9" dur="indefinite" restart="never" nodeType="tmRoot">
          <p:childTnLst>
            <p:seq>
              <p:cTn id="230" dur="indefinite" nodeType="mainSeq">
                <p:childTnLst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3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ZoneTexte 8"/>
          <p:cNvSpPr/>
          <p:nvPr/>
        </p:nvSpPr>
        <p:spPr>
          <a:xfrm>
            <a:off x="5601600" y="47448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ZoneTexte 9"/>
          <p:cNvSpPr/>
          <p:nvPr/>
        </p:nvSpPr>
        <p:spPr>
          <a:xfrm>
            <a:off x="5601600" y="157896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Bulle narrative : rectangle à coins arrondis 4"/>
          <p:cNvSpPr/>
          <p:nvPr/>
        </p:nvSpPr>
        <p:spPr>
          <a:xfrm>
            <a:off x="6674040" y="150516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1 680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Bulle narrative : rectangle à coins arrondis 5"/>
          <p:cNvSpPr/>
          <p:nvPr/>
        </p:nvSpPr>
        <p:spPr>
          <a:xfrm>
            <a:off x="6674040" y="4006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168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ZoneTexte 10"/>
          <p:cNvSpPr/>
          <p:nvPr/>
        </p:nvSpPr>
        <p:spPr>
          <a:xfrm>
            <a:off x="5601600" y="260928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Bulle narrative : rectangle à coins arrondis 6"/>
          <p:cNvSpPr/>
          <p:nvPr/>
        </p:nvSpPr>
        <p:spPr>
          <a:xfrm>
            <a:off x="6674040" y="253584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1 860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ZoneTexte 11"/>
          <p:cNvSpPr/>
          <p:nvPr/>
        </p:nvSpPr>
        <p:spPr>
          <a:xfrm>
            <a:off x="450000" y="910440"/>
            <a:ext cx="445356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168 dizaines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"/>
          <p:cNvSpPr/>
          <p:nvPr/>
        </p:nvSpPr>
        <p:spPr>
          <a:xfrm>
            <a:off x="8047800" y="33804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"/>
          <p:cNvSpPr/>
          <p:nvPr/>
        </p:nvSpPr>
        <p:spPr>
          <a:xfrm>
            <a:off x="7842600" y="36669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9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0" name="ZoneTexte 46"/>
          <p:cNvSpPr/>
          <p:nvPr/>
        </p:nvSpPr>
        <p:spPr>
          <a:xfrm>
            <a:off x="5356080" y="372492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ZoneTexte 47"/>
          <p:cNvSpPr/>
          <p:nvPr/>
        </p:nvSpPr>
        <p:spPr>
          <a:xfrm>
            <a:off x="5356080" y="482940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Bulle narrative : rectangle à coins arrondis 34"/>
          <p:cNvSpPr/>
          <p:nvPr/>
        </p:nvSpPr>
        <p:spPr>
          <a:xfrm>
            <a:off x="6428520" y="47556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0,47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Bulle narrative : rectangle à coins arrondis 35"/>
          <p:cNvSpPr/>
          <p:nvPr/>
        </p:nvSpPr>
        <p:spPr>
          <a:xfrm>
            <a:off x="6428520" y="365112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0,74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ZoneTexte 48"/>
          <p:cNvSpPr/>
          <p:nvPr/>
        </p:nvSpPr>
        <p:spPr>
          <a:xfrm>
            <a:off x="5356080" y="585972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Bulle narrative : rectangle à coins arrondis 36"/>
          <p:cNvSpPr/>
          <p:nvPr/>
        </p:nvSpPr>
        <p:spPr>
          <a:xfrm>
            <a:off x="6428520" y="57862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7,4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ZoneTexte 49"/>
          <p:cNvSpPr/>
          <p:nvPr/>
        </p:nvSpPr>
        <p:spPr>
          <a:xfrm>
            <a:off x="453600" y="415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7 dixièmes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et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4 centièmes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0" dur="indefinite" restart="never" nodeType="tmRoot">
          <p:childTnLst>
            <p:seq>
              <p:cTn id="261" dur="indefinite" nodeType="mainSeq">
                <p:childTnLst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9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2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5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Devinette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ZoneTexte 17"/>
          <p:cNvSpPr/>
          <p:nvPr/>
        </p:nvSpPr>
        <p:spPr>
          <a:xfrm>
            <a:off x="450000" y="910440"/>
            <a:ext cx="4596840" cy="191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15 centaines et 12 unités.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ZoneTexte 4"/>
          <p:cNvSpPr/>
          <p:nvPr/>
        </p:nvSpPr>
        <p:spPr>
          <a:xfrm>
            <a:off x="5300280" y="458280"/>
            <a:ext cx="78156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ZoneTexte 6"/>
          <p:cNvSpPr/>
          <p:nvPr/>
        </p:nvSpPr>
        <p:spPr>
          <a:xfrm>
            <a:off x="5300280" y="1562760"/>
            <a:ext cx="78156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Bulle narrative : rectangle à coins arrondis 11"/>
          <p:cNvSpPr/>
          <p:nvPr/>
        </p:nvSpPr>
        <p:spPr>
          <a:xfrm>
            <a:off x="6406920" y="1488960"/>
            <a:ext cx="13726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1 251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Bulle narrative : rectangle à coins arrondis 12"/>
          <p:cNvSpPr/>
          <p:nvPr/>
        </p:nvSpPr>
        <p:spPr>
          <a:xfrm>
            <a:off x="6406920" y="384480"/>
            <a:ext cx="13726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162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ZoneTexte 13"/>
          <p:cNvSpPr/>
          <p:nvPr/>
        </p:nvSpPr>
        <p:spPr>
          <a:xfrm>
            <a:off x="5300280" y="2593080"/>
            <a:ext cx="78156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Bulle narrative : rectangle à coins arrondis 14"/>
          <p:cNvSpPr/>
          <p:nvPr/>
        </p:nvSpPr>
        <p:spPr>
          <a:xfrm>
            <a:off x="6406920" y="2519640"/>
            <a:ext cx="13726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1 512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ZoneTexte 1"/>
          <p:cNvSpPr/>
          <p:nvPr/>
        </p:nvSpPr>
        <p:spPr>
          <a:xfrm>
            <a:off x="5310000" y="3731040"/>
            <a:ext cx="7891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ZoneTexte 2"/>
          <p:cNvSpPr/>
          <p:nvPr/>
        </p:nvSpPr>
        <p:spPr>
          <a:xfrm>
            <a:off x="5310000" y="4835520"/>
            <a:ext cx="7891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Bulle narrative : rectangle à coins arrondis 1"/>
          <p:cNvSpPr/>
          <p:nvPr/>
        </p:nvSpPr>
        <p:spPr>
          <a:xfrm>
            <a:off x="6426720" y="4761720"/>
            <a:ext cx="138492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1,52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Bulle narrative : rectangle à coins arrondis 2"/>
          <p:cNvSpPr/>
          <p:nvPr/>
        </p:nvSpPr>
        <p:spPr>
          <a:xfrm>
            <a:off x="6426720" y="3657240"/>
            <a:ext cx="138492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1,25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ZoneTexte 5"/>
          <p:cNvSpPr/>
          <p:nvPr/>
        </p:nvSpPr>
        <p:spPr>
          <a:xfrm>
            <a:off x="5310000" y="5865840"/>
            <a:ext cx="7891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Bulle narrative : rectangle à coins arrondis 3"/>
          <p:cNvSpPr/>
          <p:nvPr/>
        </p:nvSpPr>
        <p:spPr>
          <a:xfrm>
            <a:off x="6426720" y="5792400"/>
            <a:ext cx="138492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21,5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ZoneTexte 7"/>
          <p:cNvSpPr/>
          <p:nvPr/>
        </p:nvSpPr>
        <p:spPr>
          <a:xfrm>
            <a:off x="360000" y="4150440"/>
            <a:ext cx="4637520" cy="252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1 unité, 2 dixièmes et 5 centièmes.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" name=""/>
          <p:cNvSpPr/>
          <p:nvPr/>
        </p:nvSpPr>
        <p:spPr>
          <a:xfrm>
            <a:off x="8047440" y="33768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"/>
          <p:cNvSpPr/>
          <p:nvPr/>
        </p:nvSpPr>
        <p:spPr>
          <a:xfrm>
            <a:off x="7842240" y="366660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ZoneTexte 4"/>
          <p:cNvSpPr/>
          <p:nvPr/>
        </p:nvSpPr>
        <p:spPr>
          <a:xfrm>
            <a:off x="5511960" y="42552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ZoneTexte 6"/>
          <p:cNvSpPr/>
          <p:nvPr/>
        </p:nvSpPr>
        <p:spPr>
          <a:xfrm>
            <a:off x="5511960" y="153000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Bulle narrative : rectangle à coins arrondis 11"/>
          <p:cNvSpPr/>
          <p:nvPr/>
        </p:nvSpPr>
        <p:spPr>
          <a:xfrm>
            <a:off x="6584400" y="14562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1 251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Bulle narrative : rectangle à coins arrondis 12"/>
          <p:cNvSpPr/>
          <p:nvPr/>
        </p:nvSpPr>
        <p:spPr>
          <a:xfrm>
            <a:off x="6584400" y="35172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162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ZoneTexte 13"/>
          <p:cNvSpPr/>
          <p:nvPr/>
        </p:nvSpPr>
        <p:spPr>
          <a:xfrm>
            <a:off x="5511960" y="256032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Bulle narrative : rectangle à coins arrondis 14"/>
          <p:cNvSpPr/>
          <p:nvPr/>
        </p:nvSpPr>
        <p:spPr>
          <a:xfrm>
            <a:off x="6584400" y="24868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1 512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ZoneTexte 3"/>
          <p:cNvSpPr/>
          <p:nvPr/>
        </p:nvSpPr>
        <p:spPr>
          <a:xfrm>
            <a:off x="450000" y="91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15 centaines 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et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12 unités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"/>
          <p:cNvSpPr/>
          <p:nvPr/>
        </p:nvSpPr>
        <p:spPr>
          <a:xfrm>
            <a:off x="8047800" y="33804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"/>
          <p:cNvSpPr/>
          <p:nvPr/>
        </p:nvSpPr>
        <p:spPr>
          <a:xfrm>
            <a:off x="7842600" y="36669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7" name="ZoneTexte 12"/>
          <p:cNvSpPr/>
          <p:nvPr/>
        </p:nvSpPr>
        <p:spPr>
          <a:xfrm>
            <a:off x="5271120" y="370800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ZoneTexte 14"/>
          <p:cNvSpPr/>
          <p:nvPr/>
        </p:nvSpPr>
        <p:spPr>
          <a:xfrm>
            <a:off x="5271120" y="481248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Bulle narrative : rectangle à coins arrondis 7"/>
          <p:cNvSpPr/>
          <p:nvPr/>
        </p:nvSpPr>
        <p:spPr>
          <a:xfrm>
            <a:off x="6343560" y="47386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1,52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Bulle narrative : rectangle à coins arrondis 8"/>
          <p:cNvSpPr/>
          <p:nvPr/>
        </p:nvSpPr>
        <p:spPr>
          <a:xfrm>
            <a:off x="6343560" y="36342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1,25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ZoneTexte 15"/>
          <p:cNvSpPr/>
          <p:nvPr/>
        </p:nvSpPr>
        <p:spPr>
          <a:xfrm>
            <a:off x="5271120" y="584280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Bulle narrative : rectangle à coins arrondis 9"/>
          <p:cNvSpPr/>
          <p:nvPr/>
        </p:nvSpPr>
        <p:spPr>
          <a:xfrm>
            <a:off x="6343560" y="576936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21,5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ZoneTexte 16"/>
          <p:cNvSpPr/>
          <p:nvPr/>
        </p:nvSpPr>
        <p:spPr>
          <a:xfrm>
            <a:off x="453600" y="4150440"/>
            <a:ext cx="4453560" cy="252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1 unité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,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2 dixièmes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 et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5 centièmes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2" dur="indefinite" restart="never" nodeType="tmRoot">
          <p:childTnLst>
            <p:seq>
              <p:cTn id="33" dur="indefinite" nodeType="mainSeq">
                <p:childTnLst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Devinette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ZoneTexte 4"/>
          <p:cNvSpPr/>
          <p:nvPr/>
        </p:nvSpPr>
        <p:spPr>
          <a:xfrm>
            <a:off x="5536080" y="42552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ZoneTexte 6"/>
          <p:cNvSpPr/>
          <p:nvPr/>
        </p:nvSpPr>
        <p:spPr>
          <a:xfrm>
            <a:off x="5536080" y="153000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Bulle narrative : rectangle à coins arrondis 11"/>
          <p:cNvSpPr/>
          <p:nvPr/>
        </p:nvSpPr>
        <p:spPr>
          <a:xfrm>
            <a:off x="6608520" y="14562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4 072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Bulle narrative : rectangle à coins arrondis 12"/>
          <p:cNvSpPr/>
          <p:nvPr/>
        </p:nvSpPr>
        <p:spPr>
          <a:xfrm>
            <a:off x="6608520" y="35172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4 720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ZoneTexte 13"/>
          <p:cNvSpPr/>
          <p:nvPr/>
        </p:nvSpPr>
        <p:spPr>
          <a:xfrm>
            <a:off x="5536080" y="256032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Bulle narrative : rectangle à coins arrondis 14"/>
          <p:cNvSpPr/>
          <p:nvPr/>
        </p:nvSpPr>
        <p:spPr>
          <a:xfrm>
            <a:off x="6608520" y="24868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472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ZoneTexte 3"/>
          <p:cNvSpPr/>
          <p:nvPr/>
        </p:nvSpPr>
        <p:spPr>
          <a:xfrm>
            <a:off x="450000" y="91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4 milliers , 72 dizaines.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8047800" y="33804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7842600" y="36669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6" name="ZoneTexte 18"/>
          <p:cNvSpPr/>
          <p:nvPr/>
        </p:nvSpPr>
        <p:spPr>
          <a:xfrm>
            <a:off x="5441400" y="372492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ZoneTexte 19"/>
          <p:cNvSpPr/>
          <p:nvPr/>
        </p:nvSpPr>
        <p:spPr>
          <a:xfrm>
            <a:off x="5441400" y="482940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Bulle narrative : rectangle à coins arrondis 10"/>
          <p:cNvSpPr/>
          <p:nvPr/>
        </p:nvSpPr>
        <p:spPr>
          <a:xfrm>
            <a:off x="6513840" y="47556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8,4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Bulle narrative : rectangle à coins arrondis 13"/>
          <p:cNvSpPr/>
          <p:nvPr/>
        </p:nvSpPr>
        <p:spPr>
          <a:xfrm>
            <a:off x="6513840" y="365112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48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ZoneTexte 20"/>
          <p:cNvSpPr/>
          <p:nvPr/>
        </p:nvSpPr>
        <p:spPr>
          <a:xfrm>
            <a:off x="5441400" y="585972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Bulle narrative : rectangle à coins arrondis 15"/>
          <p:cNvSpPr/>
          <p:nvPr/>
        </p:nvSpPr>
        <p:spPr>
          <a:xfrm>
            <a:off x="6513840" y="57862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4,8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ZoneTexte 21"/>
          <p:cNvSpPr/>
          <p:nvPr/>
        </p:nvSpPr>
        <p:spPr>
          <a:xfrm>
            <a:off x="453600" y="415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4 unité,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8 dixièmes.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8" dur="indefinite" restart="never" nodeType="tmRoot">
          <p:childTnLst>
            <p:seq>
              <p:cTn id="59" dur="indefinite" nodeType="mainSeq">
                <p:childTnLst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ZoneTexte 4"/>
          <p:cNvSpPr/>
          <p:nvPr/>
        </p:nvSpPr>
        <p:spPr>
          <a:xfrm>
            <a:off x="5560560" y="45792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6"/>
          <p:cNvSpPr/>
          <p:nvPr/>
        </p:nvSpPr>
        <p:spPr>
          <a:xfrm>
            <a:off x="5560560" y="156240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Bulle narrative : rectangle à coins arrondis 11"/>
          <p:cNvSpPr/>
          <p:nvPr/>
        </p:nvSpPr>
        <p:spPr>
          <a:xfrm>
            <a:off x="6633000" y="14886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4 072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Bulle narrative : rectangle à coins arrondis 12"/>
          <p:cNvSpPr/>
          <p:nvPr/>
        </p:nvSpPr>
        <p:spPr>
          <a:xfrm>
            <a:off x="6633000" y="38412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4 720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ZoneTexte 13"/>
          <p:cNvSpPr/>
          <p:nvPr/>
        </p:nvSpPr>
        <p:spPr>
          <a:xfrm>
            <a:off x="5560560" y="259272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Bulle narrative : rectangle à coins arrondis 14"/>
          <p:cNvSpPr/>
          <p:nvPr/>
        </p:nvSpPr>
        <p:spPr>
          <a:xfrm>
            <a:off x="6633000" y="25192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472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Texte 3"/>
          <p:cNvSpPr/>
          <p:nvPr/>
        </p:nvSpPr>
        <p:spPr>
          <a:xfrm>
            <a:off x="450000" y="91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 milliers , 72 dizaines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>
            <a:off x="8047800" y="33804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7842600" y="36669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5" name="ZoneTexte 22"/>
          <p:cNvSpPr/>
          <p:nvPr/>
        </p:nvSpPr>
        <p:spPr>
          <a:xfrm>
            <a:off x="453600" y="415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4 unités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,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8 dixièmes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ZoneTexte 23"/>
          <p:cNvSpPr/>
          <p:nvPr/>
        </p:nvSpPr>
        <p:spPr>
          <a:xfrm>
            <a:off x="5406840" y="374184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ZoneTexte 24"/>
          <p:cNvSpPr/>
          <p:nvPr/>
        </p:nvSpPr>
        <p:spPr>
          <a:xfrm>
            <a:off x="5406840" y="484632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Bulle narrative : rectangle à coins arrondis 16"/>
          <p:cNvSpPr/>
          <p:nvPr/>
        </p:nvSpPr>
        <p:spPr>
          <a:xfrm>
            <a:off x="6479280" y="477252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8,4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Bulle narrative : rectangle à coins arrondis 17"/>
          <p:cNvSpPr/>
          <p:nvPr/>
        </p:nvSpPr>
        <p:spPr>
          <a:xfrm>
            <a:off x="6479280" y="366804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48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Texte 25"/>
          <p:cNvSpPr/>
          <p:nvPr/>
        </p:nvSpPr>
        <p:spPr>
          <a:xfrm>
            <a:off x="5406840" y="587664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Bulle narrative : rectangle à coins arrondis 18"/>
          <p:cNvSpPr/>
          <p:nvPr/>
        </p:nvSpPr>
        <p:spPr>
          <a:xfrm>
            <a:off x="6479280" y="58032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4,8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9" dur="indefinite" restart="never" nodeType="tmRoot">
          <p:childTnLst>
            <p:seq>
              <p:cTn id="90" dur="indefinite" nodeType="mainSeq">
                <p:childTnLst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Devinette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ZoneTexte 4"/>
          <p:cNvSpPr/>
          <p:nvPr/>
        </p:nvSpPr>
        <p:spPr>
          <a:xfrm>
            <a:off x="5568840" y="42588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Texte 6"/>
          <p:cNvSpPr/>
          <p:nvPr/>
        </p:nvSpPr>
        <p:spPr>
          <a:xfrm>
            <a:off x="5568840" y="153036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Bulle narrative : rectangle à coins arrondis 11"/>
          <p:cNvSpPr/>
          <p:nvPr/>
        </p:nvSpPr>
        <p:spPr>
          <a:xfrm>
            <a:off x="6641280" y="145656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1 735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Bulle narrative : rectangle à coins arrondis 12"/>
          <p:cNvSpPr/>
          <p:nvPr/>
        </p:nvSpPr>
        <p:spPr>
          <a:xfrm>
            <a:off x="6641280" y="3520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1 753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ZoneTexte 13"/>
          <p:cNvSpPr/>
          <p:nvPr/>
        </p:nvSpPr>
        <p:spPr>
          <a:xfrm>
            <a:off x="5568840" y="256068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Bulle narrative : rectangle à coins arrondis 14"/>
          <p:cNvSpPr/>
          <p:nvPr/>
        </p:nvSpPr>
        <p:spPr>
          <a:xfrm>
            <a:off x="6641280" y="248724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3 517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ZoneTexte 3"/>
          <p:cNvSpPr/>
          <p:nvPr/>
        </p:nvSpPr>
        <p:spPr>
          <a:xfrm>
            <a:off x="450000" y="91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17 centaines,5 unités et 3 dizaines.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8047800" y="33804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7842600" y="36669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4" name="ZoneTexte 26"/>
          <p:cNvSpPr/>
          <p:nvPr/>
        </p:nvSpPr>
        <p:spPr>
          <a:xfrm>
            <a:off x="5356080" y="372528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ZoneTexte 27"/>
          <p:cNvSpPr/>
          <p:nvPr/>
        </p:nvSpPr>
        <p:spPr>
          <a:xfrm>
            <a:off x="5356080" y="482976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Bulle narrative : rectangle à coins arrondis 19"/>
          <p:cNvSpPr/>
          <p:nvPr/>
        </p:nvSpPr>
        <p:spPr>
          <a:xfrm>
            <a:off x="6428520" y="475596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10,5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Bulle narrative : rectangle à coins arrondis 20"/>
          <p:cNvSpPr/>
          <p:nvPr/>
        </p:nvSpPr>
        <p:spPr>
          <a:xfrm>
            <a:off x="6428520" y="36514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1,05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28"/>
          <p:cNvSpPr/>
          <p:nvPr/>
        </p:nvSpPr>
        <p:spPr>
          <a:xfrm>
            <a:off x="5356080" y="586008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Bulle narrative : rectangle à coins arrondis 21"/>
          <p:cNvSpPr/>
          <p:nvPr/>
        </p:nvSpPr>
        <p:spPr>
          <a:xfrm>
            <a:off x="6428520" y="578664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1,50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29"/>
          <p:cNvSpPr/>
          <p:nvPr/>
        </p:nvSpPr>
        <p:spPr>
          <a:xfrm>
            <a:off x="453600" y="415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10 unités, 5 dixièmes.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5" dur="indefinite" restart="never" nodeType="tmRoot">
          <p:childTnLst>
            <p:seq>
              <p:cTn id="116" dur="indefinite" nodeType="mainSeq">
                <p:childTnLst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ZoneTexte 4"/>
          <p:cNvSpPr/>
          <p:nvPr/>
        </p:nvSpPr>
        <p:spPr>
          <a:xfrm>
            <a:off x="5601240" y="47448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ZoneTexte 6"/>
          <p:cNvSpPr/>
          <p:nvPr/>
        </p:nvSpPr>
        <p:spPr>
          <a:xfrm>
            <a:off x="5601240" y="157896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Bulle narrative : rectangle à coins arrondis 11"/>
          <p:cNvSpPr/>
          <p:nvPr/>
        </p:nvSpPr>
        <p:spPr>
          <a:xfrm>
            <a:off x="6673680" y="150516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1 735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Bulle narrative : rectangle à coins arrondis 12"/>
          <p:cNvSpPr/>
          <p:nvPr/>
        </p:nvSpPr>
        <p:spPr>
          <a:xfrm>
            <a:off x="6673680" y="4006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1 753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ZoneTexte 13"/>
          <p:cNvSpPr/>
          <p:nvPr/>
        </p:nvSpPr>
        <p:spPr>
          <a:xfrm>
            <a:off x="5601240" y="260928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Bulle narrative : rectangle à coins arrondis 14"/>
          <p:cNvSpPr/>
          <p:nvPr/>
        </p:nvSpPr>
        <p:spPr>
          <a:xfrm>
            <a:off x="6673680" y="253584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3 517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3"/>
          <p:cNvSpPr/>
          <p:nvPr/>
        </p:nvSpPr>
        <p:spPr>
          <a:xfrm>
            <a:off x="450000" y="91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17 centaines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,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 unités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 et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3 dizaines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8047800" y="33804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7842600" y="36669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ZoneTexte 30"/>
          <p:cNvSpPr/>
          <p:nvPr/>
        </p:nvSpPr>
        <p:spPr>
          <a:xfrm>
            <a:off x="5356080" y="374148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31"/>
          <p:cNvSpPr/>
          <p:nvPr/>
        </p:nvSpPr>
        <p:spPr>
          <a:xfrm>
            <a:off x="5356080" y="484596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Bulle narrative : rectangle à coins arrondis 22"/>
          <p:cNvSpPr/>
          <p:nvPr/>
        </p:nvSpPr>
        <p:spPr>
          <a:xfrm>
            <a:off x="6428520" y="477216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10,5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Bulle narrative : rectangle à coins arrondis 23"/>
          <p:cNvSpPr/>
          <p:nvPr/>
        </p:nvSpPr>
        <p:spPr>
          <a:xfrm>
            <a:off x="6428520" y="36676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1,05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ZoneTexte 32"/>
          <p:cNvSpPr/>
          <p:nvPr/>
        </p:nvSpPr>
        <p:spPr>
          <a:xfrm>
            <a:off x="5356080" y="587628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Bulle narrative : rectangle à coins arrondis 24"/>
          <p:cNvSpPr/>
          <p:nvPr/>
        </p:nvSpPr>
        <p:spPr>
          <a:xfrm>
            <a:off x="6428520" y="580284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1,50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ZoneTexte 33"/>
          <p:cNvSpPr/>
          <p:nvPr/>
        </p:nvSpPr>
        <p:spPr>
          <a:xfrm>
            <a:off x="453600" y="415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10 unités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,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5 dixièmes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6" dur="indefinite" restart="never" nodeType="tmRoot">
          <p:childTnLst>
            <p:seq>
              <p:cTn id="147" dur="indefinite" nodeType="mainSeq">
                <p:childTnLst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Devinette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ZoneTexte 4"/>
          <p:cNvSpPr/>
          <p:nvPr/>
        </p:nvSpPr>
        <p:spPr>
          <a:xfrm>
            <a:off x="5577120" y="43380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6"/>
          <p:cNvSpPr/>
          <p:nvPr/>
        </p:nvSpPr>
        <p:spPr>
          <a:xfrm>
            <a:off x="5577120" y="153828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Bulle narrative : rectangle à coins arrondis 11"/>
          <p:cNvSpPr/>
          <p:nvPr/>
        </p:nvSpPr>
        <p:spPr>
          <a:xfrm>
            <a:off x="6649560" y="14644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990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Bulle narrative : rectangle à coins arrondis 12"/>
          <p:cNvSpPr/>
          <p:nvPr/>
        </p:nvSpPr>
        <p:spPr>
          <a:xfrm>
            <a:off x="6649560" y="3600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9 900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ZoneTexte 13"/>
          <p:cNvSpPr/>
          <p:nvPr/>
        </p:nvSpPr>
        <p:spPr>
          <a:xfrm>
            <a:off x="5577120" y="256860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Bulle narrative : rectangle à coins arrondis 14"/>
          <p:cNvSpPr/>
          <p:nvPr/>
        </p:nvSpPr>
        <p:spPr>
          <a:xfrm>
            <a:off x="6649560" y="249516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9 090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ZoneTexte 3"/>
          <p:cNvSpPr/>
          <p:nvPr/>
        </p:nvSpPr>
        <p:spPr>
          <a:xfrm>
            <a:off x="450000" y="91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9 milliers et 9 dizaines.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"/>
          <p:cNvSpPr/>
          <p:nvPr/>
        </p:nvSpPr>
        <p:spPr>
          <a:xfrm>
            <a:off x="8047800" y="33804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"/>
          <p:cNvSpPr/>
          <p:nvPr/>
        </p:nvSpPr>
        <p:spPr>
          <a:xfrm>
            <a:off x="7842600" y="36669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2" name="ZoneTexte 34"/>
          <p:cNvSpPr/>
          <p:nvPr/>
        </p:nvSpPr>
        <p:spPr>
          <a:xfrm>
            <a:off x="453600" y="415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3 unités et 2 centièmes.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35"/>
          <p:cNvSpPr/>
          <p:nvPr/>
        </p:nvSpPr>
        <p:spPr>
          <a:xfrm>
            <a:off x="5373000" y="374184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36"/>
          <p:cNvSpPr/>
          <p:nvPr/>
        </p:nvSpPr>
        <p:spPr>
          <a:xfrm>
            <a:off x="5373000" y="484632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Bulle narrative : rectangle à coins arrondis 25"/>
          <p:cNvSpPr/>
          <p:nvPr/>
        </p:nvSpPr>
        <p:spPr>
          <a:xfrm>
            <a:off x="6445440" y="477252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203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Bulle narrative : rectangle à coins arrondis 26"/>
          <p:cNvSpPr/>
          <p:nvPr/>
        </p:nvSpPr>
        <p:spPr>
          <a:xfrm>
            <a:off x="6445440" y="366804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3,2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ZoneTexte 37"/>
          <p:cNvSpPr/>
          <p:nvPr/>
        </p:nvSpPr>
        <p:spPr>
          <a:xfrm>
            <a:off x="5373000" y="587664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Bulle narrative : rectangle à coins arrondis 27"/>
          <p:cNvSpPr/>
          <p:nvPr/>
        </p:nvSpPr>
        <p:spPr>
          <a:xfrm>
            <a:off x="6445440" y="58032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3,02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2" dur="indefinite" restart="never" nodeType="tmRoot">
          <p:childTnLst>
            <p:seq>
              <p:cTn id="173" dur="indefinite" nodeType="mainSeq">
                <p:childTnLst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ZoneTexte 4"/>
          <p:cNvSpPr/>
          <p:nvPr/>
        </p:nvSpPr>
        <p:spPr>
          <a:xfrm>
            <a:off x="5601240" y="44172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ZoneTexte 6"/>
          <p:cNvSpPr/>
          <p:nvPr/>
        </p:nvSpPr>
        <p:spPr>
          <a:xfrm>
            <a:off x="5601240" y="154620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Bulle narrative : rectangle à coins arrondis 11"/>
          <p:cNvSpPr/>
          <p:nvPr/>
        </p:nvSpPr>
        <p:spPr>
          <a:xfrm>
            <a:off x="6673680" y="14724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990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Bulle narrative : rectangle à coins arrondis 12"/>
          <p:cNvSpPr/>
          <p:nvPr/>
        </p:nvSpPr>
        <p:spPr>
          <a:xfrm>
            <a:off x="6673680" y="36792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9 900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ZoneTexte 13"/>
          <p:cNvSpPr/>
          <p:nvPr/>
        </p:nvSpPr>
        <p:spPr>
          <a:xfrm>
            <a:off x="5601240" y="257652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Bulle narrative : rectangle à coins arrondis 14"/>
          <p:cNvSpPr/>
          <p:nvPr/>
        </p:nvSpPr>
        <p:spPr>
          <a:xfrm>
            <a:off x="6673680" y="250308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9 090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3"/>
          <p:cNvSpPr/>
          <p:nvPr/>
        </p:nvSpPr>
        <p:spPr>
          <a:xfrm>
            <a:off x="450000" y="91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9 milliers 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et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9 dizaines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>
            <a:off x="8047800" y="33804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7842600" y="36669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1" name="ZoneTexte 38"/>
          <p:cNvSpPr/>
          <p:nvPr/>
        </p:nvSpPr>
        <p:spPr>
          <a:xfrm>
            <a:off x="5322240" y="374184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A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ZoneTexte 39"/>
          <p:cNvSpPr/>
          <p:nvPr/>
        </p:nvSpPr>
        <p:spPr>
          <a:xfrm>
            <a:off x="5322240" y="4846320"/>
            <a:ext cx="756720" cy="91260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B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Bulle narrative : rectangle à coins arrondis 28"/>
          <p:cNvSpPr/>
          <p:nvPr/>
        </p:nvSpPr>
        <p:spPr>
          <a:xfrm>
            <a:off x="6394680" y="477252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203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Bulle narrative : rectangle à coins arrondis 29"/>
          <p:cNvSpPr/>
          <p:nvPr/>
        </p:nvSpPr>
        <p:spPr>
          <a:xfrm>
            <a:off x="6394680" y="366804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3,2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ZoneTexte 40"/>
          <p:cNvSpPr/>
          <p:nvPr/>
        </p:nvSpPr>
        <p:spPr>
          <a:xfrm>
            <a:off x="5322240" y="5876640"/>
            <a:ext cx="756720" cy="91260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C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Bulle narrative : rectangle à coins arrondis 30"/>
          <p:cNvSpPr/>
          <p:nvPr/>
        </p:nvSpPr>
        <p:spPr>
          <a:xfrm>
            <a:off x="6394680" y="5803200"/>
            <a:ext cx="1329480" cy="744840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ursive standard"/>
              </a:rPr>
              <a:t>3,02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ZoneTexte 41"/>
          <p:cNvSpPr/>
          <p:nvPr/>
        </p:nvSpPr>
        <p:spPr>
          <a:xfrm>
            <a:off x="453600" y="4150440"/>
            <a:ext cx="445356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Je suis le nombre avec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3 unités 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et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 centièmes.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3" dur="indefinite" restart="never" nodeType="tmRoot">
          <p:childTnLst>
            <p:seq>
              <p:cTn id="204" dur="indefinite" nodeType="mainSeq">
                <p:childTnLst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8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</TotalTime>
  <Application>LibreOffice/7.4.3.2$Windows_X86_64 LibreOffice_project/1048a8393ae2eeec98dff31b5c133c5f1d08b890</Application>
  <AppVersion>15.0000</AppVersion>
  <Words>225</Words>
  <Paragraphs>93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2026-02-03T18:50:23Z</dcterms:modified>
  <cp:revision>60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